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859" r:id="rId2"/>
    <p:sldId id="1140" r:id="rId3"/>
    <p:sldId id="1142" r:id="rId4"/>
    <p:sldId id="1143" r:id="rId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介绍了巴塞罗那的中国图书馆及其促进中西文化交流的作用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2354" y="980728"/>
            <a:ext cx="10662847" cy="1459880"/>
          </a:xfrm>
          <a:prstGeom prst="rect">
            <a:avLst/>
          </a:prstGeom>
        </p:spPr>
      </p:pic>
      <p:pic>
        <p:nvPicPr>
          <p:cNvPr id="4" name="语篇导航-DA.eps" descr="id:21474888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04492" y="2812794"/>
            <a:ext cx="1656184" cy="40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42326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将方框中所给词（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）的适当形式填入短文中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每个词或词组仅用一次。</a:t>
            </a:r>
          </a:p>
          <a:p>
            <a:pPr algn="ctr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crazy about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Library of Barcelona is an amazing place in northeastern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Spain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set up by Ma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Xuefeng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who has lived in the city for the last six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library in Barcelona and offers free book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borrowing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spent two years carefully 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bringing books from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them, there are many wonderful books 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traditional culture, like stories about the Dragon Boat Festival and Chinese kung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718942" y="1196752"/>
            <a:ext cx="4824536" cy="3600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33584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考查序数词。句意：这是巴塞罗那的第一个中国图书馆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强调其独特的开创性地位。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＋序数词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第几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22108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考查动名词。句意：马（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学峰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）花了两年时间仔细选择并从中国带来书籍。固定搭配：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 time doing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花费时间做某事。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515719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“about”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表示关于。句意：这些书是关于中国传统文化的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“like stories about the Dragon Boat Festival and Chinese kung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391350" y="1867228"/>
            <a:ext cx="6383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first</a:t>
            </a:r>
            <a:endParaRPr lang="zh-CN" altLang="en-US" sz="2000" dirty="0"/>
          </a:p>
        </p:txBody>
      </p:sp>
      <p:sp>
        <p:nvSpPr>
          <p:cNvPr id="11" name="矩形 10"/>
          <p:cNvSpPr/>
          <p:nvPr/>
        </p:nvSpPr>
        <p:spPr>
          <a:xfrm>
            <a:off x="6527254" y="2174268"/>
            <a:ext cx="11384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choosing</a:t>
            </a:r>
            <a:endParaRPr lang="zh-CN" altLang="en-US" sz="2000" dirty="0"/>
          </a:p>
        </p:txBody>
      </p:sp>
      <p:sp>
        <p:nvSpPr>
          <p:cNvPr id="13" name="矩形 12"/>
          <p:cNvSpPr/>
          <p:nvPr/>
        </p:nvSpPr>
        <p:spPr>
          <a:xfrm>
            <a:off x="4871070" y="2574378"/>
            <a:ext cx="8114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about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31635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51522"/>
          </a:xfrm>
        </p:spPr>
        <p:txBody>
          <a:bodyPr/>
          <a:lstStyle/>
          <a:p>
            <a:pPr indent="609600" algn="ctr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crazy about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Local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and Chinese kids, such as 10-year-old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Yixuan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Wu, are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translated the famous Spanish book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Quixote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Chinese, which is available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both Chinese and Spanish books, the library helps people from the two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 from 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builds a strong cultural bridge between China and Spain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333822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考查短语搭配。句意：当地人和中国孩子非常喜欢这个图书馆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,“crazy about”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表示对某事物的强烈喜爱。固定搭配：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crazy about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＋某物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某人对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疯狂。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60854" y="445899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考查名词复数。句意：图书馆帮助来自两个国家的人们相互学习。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两个国家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说明要使用名词复数。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430910" y="836712"/>
            <a:ext cx="5904656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623598" y="1160540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crazy about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918742" y="2492896"/>
            <a:ext cx="1398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countries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91751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259</Words>
  <Application>Microsoft Office PowerPoint</Application>
  <PresentationFormat>自定义</PresentationFormat>
  <Paragraphs>18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443</cp:revision>
  <dcterms:created xsi:type="dcterms:W3CDTF">2020-11-06T05:24:00Z</dcterms:created>
  <dcterms:modified xsi:type="dcterms:W3CDTF">2025-09-17T17:32:15Z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